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4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84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214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32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741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8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31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21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8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15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49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96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7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8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4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25E8-57F6-4992-9823-FCDF97008EBA}" type="datetimeFigureOut">
              <a:rPr lang="en-US" smtClean="0"/>
              <a:t>6/14/19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E220EA-6443-424E-A337-8729CD5FD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76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EFF94-E67A-40E6-9EDE-0C96EEB6D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121" y="1392866"/>
            <a:ext cx="11334491" cy="2530548"/>
          </a:xfrm>
        </p:spPr>
        <p:txBody>
          <a:bodyPr/>
          <a:lstStyle/>
          <a:p>
            <a:pPr algn="ctr"/>
            <a:r>
              <a:rPr lang="zh-TW" altLang="en-US" sz="6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求主領我行</a:t>
            </a:r>
            <a:br>
              <a:rPr lang="en-US" altLang="zh-TW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Have Thine Own Way, Lord</a:t>
            </a:r>
            <a:endParaRPr lang="en-US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91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9EFE-5710-4E07-8CEF-1CC0966CA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16" y="733646"/>
            <a:ext cx="11958084" cy="61243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1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求主領我行十架道路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to-lo,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一直進到完全的地步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it- tit  chin kau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toe-po,</a:t>
            </a:r>
          </a:p>
          <a:p>
            <a:pPr marL="0" indent="0" algn="ctr">
              <a:buNone/>
            </a:pP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Have Thine own way, Lord! Have Thine own way!</a:t>
            </a: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Thou art the Potter, I am the clay;</a:t>
            </a: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711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9EFE-5710-4E07-8CEF-1CC0966CA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856" y="839972"/>
            <a:ext cx="12043144" cy="60180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有主與我行我心免驚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Chu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sim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至終穩當到天上聖城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 be un-tang kau thi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seng-sia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Mould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me and make me After Thy will,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While I am waiting, Yielded and still.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71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9EFE-5710-4E07-8CEF-1CC0966CA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53" y="744278"/>
            <a:ext cx="12011247" cy="61137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1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願主助我行祢的旨意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e  chi-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言語與行為會榮耀祢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Li,</a:t>
            </a:r>
          </a:p>
          <a:p>
            <a:pPr marL="0" indent="0" algn="ctr">
              <a:buNone/>
            </a:pPr>
            <a:endParaRPr lang="en-US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Have Thine own way, Lord! Have Thine own way!</a:t>
            </a: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Search me and try me, 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Master, today!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23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9EFE-5710-4E07-8CEF-1CC0966CA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53" y="956930"/>
            <a:ext cx="12011247" cy="59010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無論在家裏或是出外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a-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goa,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各時各刻求主與我住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Whiter than snow, Lord, Wash me just now,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As in Thy presence Humbly I bow.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68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9EFE-5710-4E07-8CEF-1CC0966CA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53" y="829340"/>
            <a:ext cx="12011247" cy="60286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1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得主導我行人生路程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 Chu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jin-seng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若要勝魔鬼靠祢權能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2000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Have Thine own way, Lord! Have Thine own way!</a:t>
            </a: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Wounded and weary, Help me, I pray!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255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9EFE-5710-4E07-8CEF-1CC0966CA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53" y="967563"/>
            <a:ext cx="12011247" cy="58904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等候無久祢榮耀降臨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Theng-hau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bo-ku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kang-lim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接我到空中與祢見面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chih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kau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khong-tiong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ki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-bin.</a:t>
            </a:r>
            <a:endParaRPr lang="en-US" altLang="zh-TW" sz="2000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b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Power all power, Surely is Thine!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Touch me and heal me,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Saviour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divine!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3386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285</TotalTime>
  <Words>113</Words>
  <Application>Microsoft Macintosh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DFKai-SB</vt:lpstr>
      <vt:lpstr>Arial</vt:lpstr>
      <vt:lpstr>Candara</vt:lpstr>
      <vt:lpstr>Century Gothic</vt:lpstr>
      <vt:lpstr>Wingdings 3</vt:lpstr>
      <vt:lpstr>Wisp</vt:lpstr>
      <vt:lpstr>求主領我行 Have Thine Own Way, Lord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求主領我行 Have Thine Own Way, Lord</dc:title>
  <dc:creator>GGC ADMIN 2</dc:creator>
  <cp:lastModifiedBy>MIS GGC</cp:lastModifiedBy>
  <cp:revision>20</cp:revision>
  <dcterms:created xsi:type="dcterms:W3CDTF">2019-06-14T03:01:40Z</dcterms:created>
  <dcterms:modified xsi:type="dcterms:W3CDTF">2019-06-14T08:07:04Z</dcterms:modified>
</cp:coreProperties>
</file>